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5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27750-A797-4306-8C20-898E281D0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C0AB9A-9D69-4E1E-9188-4E71C5812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18AD2-E7C1-4F94-A392-06EA0F59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2A0C5-694D-4470-AD27-3877B636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C588C-05A1-4DBD-A9BA-EDCC3A50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599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EE77A-42DE-48D2-97D9-7095070F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7BE0CE-5B95-4F13-9FB1-73E6531B6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D7E85-FB89-4A1A-921A-E4ECB2A4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59D65-B496-41D1-B6C3-11E36B89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2BC2-C78B-45BD-93DD-F9D32FD2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70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0CD24D-4A47-4F7F-9F2E-879F6BAFE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E7F139-E5FF-47DD-B672-4373C8273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FCBEA5-4588-45F1-9E39-3648049F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B8876-6A82-409D-823A-8CD13A338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F51FE-79D1-4ABA-987B-429FC515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422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3052B-6A44-4A53-88F3-10DC14ECA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D4E8AA-A064-439D-A8E1-5CDEED879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C04243-E557-4A53-9233-388CA033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9C568-1FBC-43D1-A124-6E066D1D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226BD8-2C1C-48EA-BB3A-9CFC2475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62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ED43D-4ADB-4430-BBA6-C7B500D0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6B8547-C3A3-4993-9C12-8F1DFBB95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AD8D0-FD03-4051-B895-20A53FF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195EED-A8D0-4927-AEC7-83FFF95A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633E2-092F-4081-B5F8-5DA14F58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07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DE358-9A16-411B-978A-D1770E44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9CBE4F-DC39-4DB0-9AF5-0509D168C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741DCF-CAC2-4A94-8805-3CDF62CF7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F11130-5D7A-4D09-B3ED-0D8C1AA10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E3F4EF-A70B-4F93-B319-1B188B92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EE5A95-77FD-434D-AB56-5F92D575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518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27281-CD4E-4547-8B55-9BFC626D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CB6F9E-0A00-47C9-8D6C-F9751283F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CBB66-CCCC-45F6-A768-E82EFA518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CB7D09-091E-4BAE-817B-89280DB38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79FC0A-8499-445C-910E-D6E78E67B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389085-EE79-4C5D-B49D-7C28CF70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59DA05-F57F-430F-8971-7B2D5D0F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F57B73-C0C1-4155-A9A7-14722F33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04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E4FA4-57B6-432C-9418-4CACA78B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6EB390-015B-44D4-AD8C-1C40F5D1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EFAC6A-B4A2-467E-A763-070D74A0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73A02B-DDDB-4A3B-A662-88BEBB80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1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B04EEA-53E3-48F8-97B7-1BDF4A59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B5B14E-360D-4CE3-8308-D5DAB7F6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3FDDB-A3C7-4928-85D2-D3B9DACB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118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E660E-5916-4E92-B53A-0CD99357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E5D137-334C-4F1A-BCD5-8D350B30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843CFF-B1A3-428E-9C27-B5A899F7A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DE853D-28A4-4565-9089-23602AF2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DC346F-D905-4420-86A9-0DBD9B3A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C86830-69B1-42B3-AD9E-BFCB7418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92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02826-C859-4BCC-B59E-D61C48BE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870491-C36F-4CF7-8A56-AC9AF2823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F0B311-2878-4150-9CE7-4DF03996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53F350-A298-4296-AF27-8067DE13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DD10FC-AB7F-40BF-AF98-5223811AD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598C58-2AD3-4F08-99A8-FDC15132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34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CEC8FD-A9C3-47F0-BC2A-420F3EB5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5F37E5-2E9D-423B-9012-053169DBF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9E5E5-2127-4B68-8DFF-61DD3259D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7BEF-4D6D-4280-AB1C-E0BF1A5B3C54}" type="datetimeFigureOut">
              <a:rPr lang="es-MX" smtClean="0"/>
              <a:t>31/01/2019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75BC5F-30B9-44B8-B0E6-10815898C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94EE8-4716-4AA6-8364-2C279D59C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3118-8525-4C52-8137-114007D631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BD081-A0FB-455E-BADC-B43A5C9AA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CC5CEB-5941-4D64-90B0-2AE17E87A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4AD150-32E8-4D3D-BDDB-479BA9827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6" y="364424"/>
            <a:ext cx="11501702" cy="64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5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4EDF62-5E31-49FE-854C-EC63A1779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7" y="637953"/>
            <a:ext cx="8612372" cy="5539010"/>
          </a:xfrm>
        </p:spPr>
      </p:pic>
    </p:spTree>
    <p:extLst>
      <p:ext uri="{BB962C8B-B14F-4D97-AF65-F5344CB8AC3E}">
        <p14:creationId xmlns:p14="http://schemas.microsoft.com/office/powerpoint/2010/main" val="345563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5A811F0-48E8-4287-A6C7-3F4CB8857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6781"/>
            <a:ext cx="10515600" cy="3632359"/>
          </a:xfrm>
        </p:spPr>
      </p:pic>
    </p:spTree>
    <p:extLst>
      <p:ext uri="{BB962C8B-B14F-4D97-AF65-F5344CB8AC3E}">
        <p14:creationId xmlns:p14="http://schemas.microsoft.com/office/powerpoint/2010/main" val="198562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34DBD4-A23F-4073-A44A-A699B8336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3256"/>
            <a:ext cx="10515600" cy="3904163"/>
          </a:xfrm>
        </p:spPr>
      </p:pic>
    </p:spTree>
    <p:extLst>
      <p:ext uri="{BB962C8B-B14F-4D97-AF65-F5344CB8AC3E}">
        <p14:creationId xmlns:p14="http://schemas.microsoft.com/office/powerpoint/2010/main" val="3071270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65AE16-7079-4E87-8F70-1D2A182BB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61" y="614069"/>
            <a:ext cx="8113477" cy="5629861"/>
          </a:xfrm>
        </p:spPr>
      </p:pic>
    </p:spTree>
    <p:extLst>
      <p:ext uri="{BB962C8B-B14F-4D97-AF65-F5344CB8AC3E}">
        <p14:creationId xmlns:p14="http://schemas.microsoft.com/office/powerpoint/2010/main" val="407520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A31944-53E3-4480-B8B2-947A5F86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49" y="457200"/>
            <a:ext cx="8378455" cy="5943600"/>
          </a:xfrm>
        </p:spPr>
      </p:pic>
    </p:spTree>
    <p:extLst>
      <p:ext uri="{BB962C8B-B14F-4D97-AF65-F5344CB8AC3E}">
        <p14:creationId xmlns:p14="http://schemas.microsoft.com/office/powerpoint/2010/main" val="391272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5B66865-CDA6-477E-8212-D4A7C46DE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65" y="1382233"/>
            <a:ext cx="8187070" cy="3266851"/>
          </a:xfrm>
        </p:spPr>
      </p:pic>
    </p:spTree>
    <p:extLst>
      <p:ext uri="{BB962C8B-B14F-4D97-AF65-F5344CB8AC3E}">
        <p14:creationId xmlns:p14="http://schemas.microsoft.com/office/powerpoint/2010/main" val="135195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6812BB-0F18-4E3C-9365-4FCB0872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5" y="478465"/>
            <a:ext cx="7997542" cy="5549642"/>
          </a:xfrm>
        </p:spPr>
      </p:pic>
    </p:spTree>
    <p:extLst>
      <p:ext uri="{BB962C8B-B14F-4D97-AF65-F5344CB8AC3E}">
        <p14:creationId xmlns:p14="http://schemas.microsoft.com/office/powerpoint/2010/main" val="3174159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B18D3F-F005-49D7-810F-23C02A06B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20" y="414669"/>
            <a:ext cx="8294080" cy="5812440"/>
          </a:xfrm>
        </p:spPr>
      </p:pic>
    </p:spTree>
    <p:extLst>
      <p:ext uri="{BB962C8B-B14F-4D97-AF65-F5344CB8AC3E}">
        <p14:creationId xmlns:p14="http://schemas.microsoft.com/office/powerpoint/2010/main" val="156295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7D24D-1807-432B-BFA0-42C06D41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 En el correo que enviaron al momento de tu registro en </a:t>
            </a:r>
            <a:r>
              <a:rPr lang="es-MX" dirty="0"/>
              <a:t>Solución Tecnológica para la captación de apoyo ciudadano </a:t>
            </a:r>
            <a:r>
              <a:rPr lang="es-MX" dirty="0" smtClean="0"/>
              <a:t>está </a:t>
            </a:r>
            <a:r>
              <a:rPr lang="es-MX" dirty="0"/>
              <a:t>el </a:t>
            </a:r>
            <a:r>
              <a:rPr lang="es-MX" b="1" dirty="0"/>
              <a:t>id proceso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798E06-1032-4B5E-B16B-2E0BA723E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58" y="1825625"/>
            <a:ext cx="7691283" cy="4351338"/>
          </a:xfrm>
        </p:spPr>
      </p:pic>
    </p:spTree>
    <p:extLst>
      <p:ext uri="{BB962C8B-B14F-4D97-AF65-F5344CB8AC3E}">
        <p14:creationId xmlns:p14="http://schemas.microsoft.com/office/powerpoint/2010/main" val="339339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AE9ACA-C190-4105-8894-AD98FBCF9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50" y="1073888"/>
            <a:ext cx="5307706" cy="4338825"/>
          </a:xfrm>
        </p:spPr>
      </p:pic>
    </p:spTree>
    <p:extLst>
      <p:ext uri="{BB962C8B-B14F-4D97-AF65-F5344CB8AC3E}">
        <p14:creationId xmlns:p14="http://schemas.microsoft.com/office/powerpoint/2010/main" val="8450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CE62A-8BBA-438D-A439-C79A6901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192"/>
            <a:ext cx="10515600" cy="152443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Recibirás un correo al momento de tu registro en </a:t>
            </a:r>
            <a:r>
              <a:rPr lang="es-MX" dirty="0" smtClean="0"/>
              <a:t>la Solución Tecnológica para la captación de apoyo ciudadano</a:t>
            </a:r>
            <a:endParaRPr lang="es-MX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D6CBF03C-B8E1-4188-93B4-97C08F2BD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21" y="1825624"/>
            <a:ext cx="10269279" cy="4840989"/>
          </a:xfrm>
        </p:spPr>
      </p:pic>
    </p:spTree>
    <p:extLst>
      <p:ext uri="{BB962C8B-B14F-4D97-AF65-F5344CB8AC3E}">
        <p14:creationId xmlns:p14="http://schemas.microsoft.com/office/powerpoint/2010/main" val="287829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6CDB2A-0BE0-4B46-8EF1-28669E6D7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3470"/>
            <a:ext cx="10515600" cy="3526504"/>
          </a:xfrm>
        </p:spPr>
      </p:pic>
    </p:spTree>
    <p:extLst>
      <p:ext uri="{BB962C8B-B14F-4D97-AF65-F5344CB8AC3E}">
        <p14:creationId xmlns:p14="http://schemas.microsoft.com/office/powerpoint/2010/main" val="353820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A21F383-4CC3-4FDC-8C6F-E767E874B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08" y="871869"/>
            <a:ext cx="8871933" cy="5507112"/>
          </a:xfrm>
        </p:spPr>
      </p:pic>
    </p:spTree>
    <p:extLst>
      <p:ext uri="{BB962C8B-B14F-4D97-AF65-F5344CB8AC3E}">
        <p14:creationId xmlns:p14="http://schemas.microsoft.com/office/powerpoint/2010/main" val="115014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3E05787-85BB-4597-9DEE-4C3AAB15A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09" y="1828800"/>
            <a:ext cx="9218916" cy="2892056"/>
          </a:xfrm>
        </p:spPr>
      </p:pic>
    </p:spTree>
    <p:extLst>
      <p:ext uri="{BB962C8B-B14F-4D97-AF65-F5344CB8AC3E}">
        <p14:creationId xmlns:p14="http://schemas.microsoft.com/office/powerpoint/2010/main" val="16883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38380B-E50C-47D6-9829-ED9C1ECE7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34" y="341029"/>
            <a:ext cx="8539259" cy="6175942"/>
          </a:xfrm>
        </p:spPr>
      </p:pic>
    </p:spTree>
    <p:extLst>
      <p:ext uri="{BB962C8B-B14F-4D97-AF65-F5344CB8AC3E}">
        <p14:creationId xmlns:p14="http://schemas.microsoft.com/office/powerpoint/2010/main" val="360533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A88ADB-4B4B-4187-8A86-E35FD6968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71" y="776177"/>
            <a:ext cx="8420703" cy="5475214"/>
          </a:xfrm>
        </p:spPr>
      </p:pic>
    </p:spTree>
    <p:extLst>
      <p:ext uri="{BB962C8B-B14F-4D97-AF65-F5344CB8AC3E}">
        <p14:creationId xmlns:p14="http://schemas.microsoft.com/office/powerpoint/2010/main" val="1744092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ED0C4F6-0B5C-4AFD-AE03-32AF55371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17" y="914400"/>
            <a:ext cx="7761366" cy="5262563"/>
          </a:xfrm>
        </p:spPr>
      </p:pic>
    </p:spTree>
    <p:extLst>
      <p:ext uri="{BB962C8B-B14F-4D97-AF65-F5344CB8AC3E}">
        <p14:creationId xmlns:p14="http://schemas.microsoft.com/office/powerpoint/2010/main" val="368431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8B101F-D324-493F-88A7-F552023ED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4" y="771137"/>
            <a:ext cx="7980487" cy="5315726"/>
          </a:xfrm>
        </p:spPr>
      </p:pic>
    </p:spTree>
    <p:extLst>
      <p:ext uri="{BB962C8B-B14F-4D97-AF65-F5344CB8AC3E}">
        <p14:creationId xmlns:p14="http://schemas.microsoft.com/office/powerpoint/2010/main" val="341101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B4FD51-9C48-4C5A-9A54-148B534B7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71" y="563526"/>
            <a:ext cx="7619257" cy="5613437"/>
          </a:xfrm>
        </p:spPr>
      </p:pic>
    </p:spTree>
    <p:extLst>
      <p:ext uri="{BB962C8B-B14F-4D97-AF65-F5344CB8AC3E}">
        <p14:creationId xmlns:p14="http://schemas.microsoft.com/office/powerpoint/2010/main" val="64479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6E1C25-0EEA-4814-AACD-EBD58315F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42" y="489098"/>
            <a:ext cx="8250625" cy="5528377"/>
          </a:xfrm>
        </p:spPr>
      </p:pic>
    </p:spTree>
    <p:extLst>
      <p:ext uri="{BB962C8B-B14F-4D97-AF65-F5344CB8AC3E}">
        <p14:creationId xmlns:p14="http://schemas.microsoft.com/office/powerpoint/2010/main" val="74566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AEECA5-2807-4986-8BF6-E3852C628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67" y="520995"/>
            <a:ext cx="8418526" cy="5655968"/>
          </a:xfrm>
        </p:spPr>
      </p:pic>
    </p:spTree>
    <p:extLst>
      <p:ext uri="{BB962C8B-B14F-4D97-AF65-F5344CB8AC3E}">
        <p14:creationId xmlns:p14="http://schemas.microsoft.com/office/powerpoint/2010/main" val="296732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99CA21-2C20-469B-AA39-0FDA840FA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61" y="287080"/>
            <a:ext cx="9997263" cy="5613437"/>
          </a:xfrm>
        </p:spPr>
      </p:pic>
    </p:spTree>
    <p:extLst>
      <p:ext uri="{BB962C8B-B14F-4D97-AF65-F5344CB8AC3E}">
        <p14:creationId xmlns:p14="http://schemas.microsoft.com/office/powerpoint/2010/main" val="3222573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BC6FE6-B589-499F-AD84-4F599531F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53" y="627597"/>
            <a:ext cx="8354893" cy="5602805"/>
          </a:xfrm>
        </p:spPr>
      </p:pic>
    </p:spTree>
    <p:extLst>
      <p:ext uri="{BB962C8B-B14F-4D97-AF65-F5344CB8AC3E}">
        <p14:creationId xmlns:p14="http://schemas.microsoft.com/office/powerpoint/2010/main" val="2557286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EEE6F8-3B8C-45E1-B5A6-D692575D4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2" y="342807"/>
            <a:ext cx="8171963" cy="6172385"/>
          </a:xfrm>
        </p:spPr>
      </p:pic>
    </p:spTree>
    <p:extLst>
      <p:ext uri="{BB962C8B-B14F-4D97-AF65-F5344CB8AC3E}">
        <p14:creationId xmlns:p14="http://schemas.microsoft.com/office/powerpoint/2010/main" val="3003244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ED6A50-0AA3-4752-B381-241D530D7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3" y="361507"/>
            <a:ext cx="9250325" cy="5815456"/>
          </a:xfrm>
        </p:spPr>
      </p:pic>
    </p:spTree>
    <p:extLst>
      <p:ext uri="{BB962C8B-B14F-4D97-AF65-F5344CB8AC3E}">
        <p14:creationId xmlns:p14="http://schemas.microsoft.com/office/powerpoint/2010/main" val="1343024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C06D42-6882-47EC-A958-AC3F6F0A6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43" y="499730"/>
            <a:ext cx="8587776" cy="6146353"/>
          </a:xfrm>
        </p:spPr>
      </p:pic>
    </p:spTree>
    <p:extLst>
      <p:ext uri="{BB962C8B-B14F-4D97-AF65-F5344CB8AC3E}">
        <p14:creationId xmlns:p14="http://schemas.microsoft.com/office/powerpoint/2010/main" val="1563958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76AFB48-73C8-4A35-9708-F08CA0925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36" y="531627"/>
            <a:ext cx="8814046" cy="6092456"/>
          </a:xfrm>
        </p:spPr>
      </p:pic>
    </p:spTree>
    <p:extLst>
      <p:ext uri="{BB962C8B-B14F-4D97-AF65-F5344CB8AC3E}">
        <p14:creationId xmlns:p14="http://schemas.microsoft.com/office/powerpoint/2010/main" val="3681780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F8D60B5-F6E5-4A1E-975C-A7E6C3537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61" y="552894"/>
            <a:ext cx="10010678" cy="5592172"/>
          </a:xfrm>
        </p:spPr>
      </p:pic>
    </p:spTree>
    <p:extLst>
      <p:ext uri="{BB962C8B-B14F-4D97-AF65-F5344CB8AC3E}">
        <p14:creationId xmlns:p14="http://schemas.microsoft.com/office/powerpoint/2010/main" val="30522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6C29D7-B409-43D0-A976-5D01A2429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10" y="563802"/>
            <a:ext cx="10044380" cy="5730396"/>
          </a:xfrm>
        </p:spPr>
      </p:pic>
    </p:spTree>
    <p:extLst>
      <p:ext uri="{BB962C8B-B14F-4D97-AF65-F5344CB8AC3E}">
        <p14:creationId xmlns:p14="http://schemas.microsoft.com/office/powerpoint/2010/main" val="2526105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F2A6AE-BCAE-4C5B-BD3E-13C55965B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17" y="654179"/>
            <a:ext cx="11099283" cy="5549642"/>
          </a:xfrm>
        </p:spPr>
      </p:pic>
    </p:spTree>
    <p:extLst>
      <p:ext uri="{BB962C8B-B14F-4D97-AF65-F5344CB8AC3E}">
        <p14:creationId xmlns:p14="http://schemas.microsoft.com/office/powerpoint/2010/main" val="3178666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DCD861E-7E55-456E-8245-545B695A2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739239"/>
            <a:ext cx="8702675" cy="5379521"/>
          </a:xfrm>
        </p:spPr>
      </p:pic>
    </p:spTree>
    <p:extLst>
      <p:ext uri="{BB962C8B-B14F-4D97-AF65-F5344CB8AC3E}">
        <p14:creationId xmlns:p14="http://schemas.microsoft.com/office/powerpoint/2010/main" val="1878181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9D9BBD-A6A6-4DE0-8E4D-8D162F3CF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58" y="531628"/>
            <a:ext cx="7708084" cy="5645335"/>
          </a:xfrm>
        </p:spPr>
      </p:pic>
    </p:spTree>
    <p:extLst>
      <p:ext uri="{BB962C8B-B14F-4D97-AF65-F5344CB8AC3E}">
        <p14:creationId xmlns:p14="http://schemas.microsoft.com/office/powerpoint/2010/main" val="39585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D28800-1051-4305-9E26-BFA2FB5AC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92" y="893134"/>
            <a:ext cx="8187552" cy="5522561"/>
          </a:xfrm>
        </p:spPr>
      </p:pic>
    </p:spTree>
    <p:extLst>
      <p:ext uri="{BB962C8B-B14F-4D97-AF65-F5344CB8AC3E}">
        <p14:creationId xmlns:p14="http://schemas.microsoft.com/office/powerpoint/2010/main" val="227939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A3705-D3E9-4886-B016-55DEB72F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Seleccionaras el tipo de correo</a:t>
            </a:r>
            <a:br>
              <a:rPr lang="es-MX" dirty="0"/>
            </a:br>
            <a:r>
              <a:rPr lang="es-MX" dirty="0"/>
              <a:t>ya sea </a:t>
            </a:r>
            <a:r>
              <a:rPr lang="es-MX" b="1" dirty="0"/>
              <a:t>Facebook</a:t>
            </a:r>
            <a:r>
              <a:rPr lang="es-MX" dirty="0"/>
              <a:t> o </a:t>
            </a:r>
            <a:r>
              <a:rPr lang="es-MX" b="1" dirty="0"/>
              <a:t>Google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86E751-60AD-4851-9525-8334410E0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1" y="1825625"/>
            <a:ext cx="8519737" cy="4351338"/>
          </a:xfrm>
        </p:spPr>
      </p:pic>
    </p:spTree>
    <p:extLst>
      <p:ext uri="{BB962C8B-B14F-4D97-AF65-F5344CB8AC3E}">
        <p14:creationId xmlns:p14="http://schemas.microsoft.com/office/powerpoint/2010/main" val="292806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FF63862-9703-4786-A008-24DB25CED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51" y="574158"/>
            <a:ext cx="9005777" cy="5879805"/>
          </a:xfrm>
        </p:spPr>
      </p:pic>
    </p:spTree>
    <p:extLst>
      <p:ext uri="{BB962C8B-B14F-4D97-AF65-F5344CB8AC3E}">
        <p14:creationId xmlns:p14="http://schemas.microsoft.com/office/powerpoint/2010/main" val="313278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92486D-92BD-43A7-A3C5-32A0C2819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7" y="510363"/>
            <a:ext cx="8846287" cy="5879804"/>
          </a:xfrm>
        </p:spPr>
      </p:pic>
    </p:spTree>
    <p:extLst>
      <p:ext uri="{BB962C8B-B14F-4D97-AF65-F5344CB8AC3E}">
        <p14:creationId xmlns:p14="http://schemas.microsoft.com/office/powerpoint/2010/main" val="233402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A78966-F7C9-4DA2-86E1-655F8106A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1" y="372140"/>
            <a:ext cx="9016410" cy="5804823"/>
          </a:xfrm>
        </p:spPr>
      </p:pic>
    </p:spTree>
    <p:extLst>
      <p:ext uri="{BB962C8B-B14F-4D97-AF65-F5344CB8AC3E}">
        <p14:creationId xmlns:p14="http://schemas.microsoft.com/office/powerpoint/2010/main" val="290403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D4DD2D8-3D30-46A5-8627-10262DFFB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90" y="1509824"/>
            <a:ext cx="6592220" cy="2285999"/>
          </a:xfrm>
        </p:spPr>
      </p:pic>
    </p:spTree>
    <p:extLst>
      <p:ext uri="{BB962C8B-B14F-4D97-AF65-F5344CB8AC3E}">
        <p14:creationId xmlns:p14="http://schemas.microsoft.com/office/powerpoint/2010/main" val="2549264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</Words>
  <Application>Microsoft Office PowerPoint</Application>
  <PresentationFormat>Panorámica</PresentationFormat>
  <Paragraphs>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de Office</vt:lpstr>
      <vt:lpstr>Presentación de PowerPoint</vt:lpstr>
      <vt:lpstr>Recibirás un correo al momento de tu registro en la Solución Tecnológica para la captación de apoyo ciudadano</vt:lpstr>
      <vt:lpstr>Presentación de PowerPoint</vt:lpstr>
      <vt:lpstr>Presentación de PowerPoint</vt:lpstr>
      <vt:lpstr>Seleccionaras el tipo de correo ya sea Facebook o Google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En el correo que enviaron al momento de tu registro en Solución Tecnológica para la captación de apoyo ciudadano está el id proceso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Vanesa Gonzalez</dc:creator>
  <cp:lastModifiedBy>Ruth Mendoza</cp:lastModifiedBy>
  <cp:revision>5</cp:revision>
  <dcterms:created xsi:type="dcterms:W3CDTF">2019-01-18T22:08:35Z</dcterms:created>
  <dcterms:modified xsi:type="dcterms:W3CDTF">2019-01-31T21:28:20Z</dcterms:modified>
</cp:coreProperties>
</file>